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8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3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597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965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3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703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82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9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02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7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7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1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8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07F02C-BD95-4259-A2F7-6B9487D1F0C4}" type="datetimeFigureOut">
              <a:rPr lang="en-US" smtClean="0"/>
              <a:t>2022-11-02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84ACB1-E341-464F-8FAF-E47EB676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588-8F2A-7612-05A3-0C2DE689D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3506" y="1509205"/>
            <a:ext cx="6927543" cy="1429306"/>
          </a:xfrm>
        </p:spPr>
        <p:txBody>
          <a:bodyPr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4500" b="1" u="sng" dirty="0">
                <a:solidFill>
                  <a:srgbClr val="FFC000"/>
                </a:solidFill>
              </a:rPr>
              <a:t>Review ReactJS Practice Two</a:t>
            </a:r>
            <a:endParaRPr lang="en-US" sz="4500" u="sng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6C72-EA49-004E-70AE-8CDDBF5B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5080" y="3826275"/>
            <a:ext cx="5001087" cy="171667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Developer: Ba Thanh Nguyen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Mentor: Quyen Huynh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Supporter: </a:t>
            </a:r>
            <a:r>
              <a:rPr lang="vi-V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Pham</a:t>
            </a:r>
          </a:p>
        </p:txBody>
      </p:sp>
      <p:pic>
        <p:nvPicPr>
          <p:cNvPr id="1026" name="Picture 2" descr="law school finals GIF">
            <a:extLst>
              <a:ext uri="{FF2B5EF4-FFF2-40B4-BE49-F238E27FC236}">
                <a16:creationId xmlns:a16="http://schemas.microsoft.com/office/drawing/2014/main" id="{230928E8-1A08-B0CB-DF00-7CC597EF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68" y="3582126"/>
            <a:ext cx="2021149" cy="16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8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anks for watching GIF">
            <a:extLst>
              <a:ext uri="{FF2B5EF4-FFF2-40B4-BE49-F238E27FC236}">
                <a16:creationId xmlns:a16="http://schemas.microsoft.com/office/drawing/2014/main" id="{425C034D-9538-4600-D3B1-3258458931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83" y="1491448"/>
            <a:ext cx="7182034" cy="43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3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D0A5-59E6-040F-59B9-02252061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894" y="368404"/>
            <a:ext cx="3432211" cy="1205015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TECHNICAL</a:t>
            </a:r>
            <a:endParaRPr lang="en-US" dirty="0"/>
          </a:p>
        </p:txBody>
      </p:sp>
      <p:sp>
        <p:nvSpPr>
          <p:cNvPr id="3" name="Google Shape;195;p3">
            <a:extLst>
              <a:ext uri="{FF2B5EF4-FFF2-40B4-BE49-F238E27FC236}">
                <a16:creationId xmlns:a16="http://schemas.microsoft.com/office/drawing/2014/main" id="{8916928D-5BDB-8F7D-A860-490BC7B1CD5A}"/>
              </a:ext>
            </a:extLst>
          </p:cNvPr>
          <p:cNvSpPr/>
          <p:nvPr/>
        </p:nvSpPr>
        <p:spPr>
          <a:xfrm>
            <a:off x="2085503" y="1625716"/>
            <a:ext cx="1623315" cy="1983059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7;p3">
            <a:extLst>
              <a:ext uri="{FF2B5EF4-FFF2-40B4-BE49-F238E27FC236}">
                <a16:creationId xmlns:a16="http://schemas.microsoft.com/office/drawing/2014/main" id="{53FBB272-8724-D4B5-7C5D-A354E09164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1385" y="1573419"/>
            <a:ext cx="1401600" cy="13780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0;p3">
            <a:extLst>
              <a:ext uri="{FF2B5EF4-FFF2-40B4-BE49-F238E27FC236}">
                <a16:creationId xmlns:a16="http://schemas.microsoft.com/office/drawing/2014/main" id="{E351FEBC-329F-D4BE-96CF-07EEA3F68131}"/>
              </a:ext>
            </a:extLst>
          </p:cNvPr>
          <p:cNvSpPr/>
          <p:nvPr/>
        </p:nvSpPr>
        <p:spPr>
          <a:xfrm>
            <a:off x="4432760" y="1680132"/>
            <a:ext cx="1623315" cy="1928643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0;p3">
            <a:extLst>
              <a:ext uri="{FF2B5EF4-FFF2-40B4-BE49-F238E27FC236}">
                <a16:creationId xmlns:a16="http://schemas.microsoft.com/office/drawing/2014/main" id="{30453DBE-8812-1ED3-F699-07F2DCDF2456}"/>
              </a:ext>
            </a:extLst>
          </p:cNvPr>
          <p:cNvSpPr/>
          <p:nvPr/>
        </p:nvSpPr>
        <p:spPr>
          <a:xfrm>
            <a:off x="6791007" y="1680132"/>
            <a:ext cx="1623315" cy="1928643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0;p3">
            <a:extLst>
              <a:ext uri="{FF2B5EF4-FFF2-40B4-BE49-F238E27FC236}">
                <a16:creationId xmlns:a16="http://schemas.microsoft.com/office/drawing/2014/main" id="{EB1B9F30-22D6-31FF-EB62-2149C8731ACC}"/>
              </a:ext>
            </a:extLst>
          </p:cNvPr>
          <p:cNvSpPr/>
          <p:nvPr/>
        </p:nvSpPr>
        <p:spPr>
          <a:xfrm>
            <a:off x="9041449" y="1680132"/>
            <a:ext cx="1659021" cy="1928643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91;p3">
            <a:extLst>
              <a:ext uri="{FF2B5EF4-FFF2-40B4-BE49-F238E27FC236}">
                <a16:creationId xmlns:a16="http://schemas.microsoft.com/office/drawing/2014/main" id="{D5230603-6FF7-1B6E-6EA9-36DC1C44D9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710" y="1776913"/>
            <a:ext cx="1067413" cy="137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6;p3">
            <a:extLst>
              <a:ext uri="{FF2B5EF4-FFF2-40B4-BE49-F238E27FC236}">
                <a16:creationId xmlns:a16="http://schemas.microsoft.com/office/drawing/2014/main" id="{47539435-9675-45C2-59A8-5FA67FDB74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7328" y="1856615"/>
            <a:ext cx="1287262" cy="11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92;p3">
            <a:extLst>
              <a:ext uri="{FF2B5EF4-FFF2-40B4-BE49-F238E27FC236}">
                <a16:creationId xmlns:a16="http://schemas.microsoft.com/office/drawing/2014/main" id="{3151DD4E-BEC3-FEED-C5FB-F0BC730C5FBC}"/>
              </a:ext>
            </a:extLst>
          </p:cNvPr>
          <p:cNvSpPr txBox="1"/>
          <p:nvPr/>
        </p:nvSpPr>
        <p:spPr>
          <a:xfrm>
            <a:off x="2136349" y="3093754"/>
            <a:ext cx="14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HTML5</a:t>
            </a:r>
            <a:endParaRPr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" name="Google Shape;194;p3">
            <a:extLst>
              <a:ext uri="{FF2B5EF4-FFF2-40B4-BE49-F238E27FC236}">
                <a16:creationId xmlns:a16="http://schemas.microsoft.com/office/drawing/2014/main" id="{94DBFB28-F491-4AAE-10D7-FF478EB4B79F}"/>
              </a:ext>
            </a:extLst>
          </p:cNvPr>
          <p:cNvSpPr txBox="1"/>
          <p:nvPr/>
        </p:nvSpPr>
        <p:spPr>
          <a:xfrm>
            <a:off x="4499066" y="3173824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exend Deca"/>
                <a:ea typeface="Lexend Deca"/>
                <a:cs typeface="Lexend Deca"/>
                <a:sym typeface="Lexend Deca"/>
              </a:rPr>
              <a:t>module CSS</a:t>
            </a:r>
            <a:endParaRPr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" name="Google Shape;193;p3">
            <a:extLst>
              <a:ext uri="{FF2B5EF4-FFF2-40B4-BE49-F238E27FC236}">
                <a16:creationId xmlns:a16="http://schemas.microsoft.com/office/drawing/2014/main" id="{1310E63A-3B79-7A94-90BF-762290E96F34}"/>
              </a:ext>
            </a:extLst>
          </p:cNvPr>
          <p:cNvSpPr txBox="1"/>
          <p:nvPr/>
        </p:nvSpPr>
        <p:spPr>
          <a:xfrm>
            <a:off x="6684514" y="3102745"/>
            <a:ext cx="183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exend Deca"/>
                <a:ea typeface="Lexend Deca"/>
                <a:cs typeface="Lexend Deca"/>
                <a:sym typeface="Lexend Deca"/>
              </a:rPr>
              <a:t>Axios</a:t>
            </a:r>
            <a:endParaRPr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8" name="Google Shape;197;p3">
            <a:extLst>
              <a:ext uri="{FF2B5EF4-FFF2-40B4-BE49-F238E27FC236}">
                <a16:creationId xmlns:a16="http://schemas.microsoft.com/office/drawing/2014/main" id="{C658A29E-AFD8-578D-BA2A-1284BCD9D375}"/>
              </a:ext>
            </a:extLst>
          </p:cNvPr>
          <p:cNvSpPr txBox="1"/>
          <p:nvPr/>
        </p:nvSpPr>
        <p:spPr>
          <a:xfrm>
            <a:off x="9147941" y="3144066"/>
            <a:ext cx="14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ReactJS</a:t>
            </a:r>
            <a:endParaRPr sz="18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" name="Google Shape;190;p3">
            <a:extLst>
              <a:ext uri="{FF2B5EF4-FFF2-40B4-BE49-F238E27FC236}">
                <a16:creationId xmlns:a16="http://schemas.microsoft.com/office/drawing/2014/main" id="{51D56CC3-DF89-A992-25D6-987A20465BB4}"/>
              </a:ext>
            </a:extLst>
          </p:cNvPr>
          <p:cNvSpPr/>
          <p:nvPr/>
        </p:nvSpPr>
        <p:spPr>
          <a:xfrm>
            <a:off x="2707159" y="3978111"/>
            <a:ext cx="1623315" cy="1928643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73964F-433E-B8F4-CF85-5502DE068E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2319" y="4214560"/>
            <a:ext cx="1311256" cy="7165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BA4F7E-24A7-BF4C-B942-9BB4B84D5BA2}"/>
              </a:ext>
            </a:extLst>
          </p:cNvPr>
          <p:cNvSpPr txBox="1"/>
          <p:nvPr/>
        </p:nvSpPr>
        <p:spPr>
          <a:xfrm>
            <a:off x="2726291" y="5446938"/>
            <a:ext cx="162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Lexend Deca"/>
              </a:rPr>
              <a:t>React Router </a:t>
            </a:r>
          </a:p>
        </p:txBody>
      </p:sp>
      <p:sp>
        <p:nvSpPr>
          <p:cNvPr id="20" name="Google Shape;190;p3">
            <a:extLst>
              <a:ext uri="{FF2B5EF4-FFF2-40B4-BE49-F238E27FC236}">
                <a16:creationId xmlns:a16="http://schemas.microsoft.com/office/drawing/2014/main" id="{67C84179-05CE-40F0-D8A3-0E4D64E67BB9}"/>
              </a:ext>
            </a:extLst>
          </p:cNvPr>
          <p:cNvSpPr/>
          <p:nvPr/>
        </p:nvSpPr>
        <p:spPr>
          <a:xfrm>
            <a:off x="5129772" y="3978111"/>
            <a:ext cx="1623315" cy="1928643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C2A7C2-6937-C71B-177D-BDFF1FF291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24098" y="4138565"/>
            <a:ext cx="834662" cy="1039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079801-DABE-3D80-8F41-7A81E7874B22}"/>
              </a:ext>
            </a:extLst>
          </p:cNvPr>
          <p:cNvSpPr txBox="1"/>
          <p:nvPr/>
        </p:nvSpPr>
        <p:spPr>
          <a:xfrm>
            <a:off x="5341765" y="5462246"/>
            <a:ext cx="1269817" cy="36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Lexend Deca"/>
              </a:rPr>
              <a:t>Storybook</a:t>
            </a:r>
          </a:p>
        </p:txBody>
      </p:sp>
      <p:sp>
        <p:nvSpPr>
          <p:cNvPr id="24" name="Google Shape;190;p3">
            <a:extLst>
              <a:ext uri="{FF2B5EF4-FFF2-40B4-BE49-F238E27FC236}">
                <a16:creationId xmlns:a16="http://schemas.microsoft.com/office/drawing/2014/main" id="{31686DAB-2E47-294A-195E-0FB4F330F764}"/>
              </a:ext>
            </a:extLst>
          </p:cNvPr>
          <p:cNvSpPr/>
          <p:nvPr/>
        </p:nvSpPr>
        <p:spPr>
          <a:xfrm>
            <a:off x="7709156" y="4061797"/>
            <a:ext cx="1623315" cy="1844958"/>
          </a:xfrm>
          <a:prstGeom prst="rect">
            <a:avLst/>
          </a:prstGeom>
          <a:gradFill>
            <a:gsLst>
              <a:gs pos="0">
                <a:srgbClr val="FFFF66"/>
              </a:gs>
              <a:gs pos="52999">
                <a:srgbClr val="BCF6C5"/>
              </a:gs>
              <a:gs pos="100000">
                <a:srgbClr val="E4FCE7"/>
              </a:gs>
            </a:gsLst>
            <a:lin ang="8100000" scaled="0"/>
          </a:gra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5B9CD6-30CA-88C9-2959-9A74348741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11544" y="4270297"/>
            <a:ext cx="1218538" cy="10190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FA5B44-DAD3-FCDB-745D-51B1EE7A19D1}"/>
              </a:ext>
            </a:extLst>
          </p:cNvPr>
          <p:cNvSpPr txBox="1"/>
          <p:nvPr/>
        </p:nvSpPr>
        <p:spPr>
          <a:xfrm>
            <a:off x="7858806" y="5548544"/>
            <a:ext cx="1263496" cy="37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Lexend Deca"/>
              </a:rPr>
              <a:t>mockAPI.io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866733-4C25-7970-51A7-915D42E16C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944458" y="2238812"/>
            <a:ext cx="1316412" cy="2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2FCA-3E80-A471-0B32-0A1D8139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872" y="485313"/>
            <a:ext cx="2876365" cy="1320800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BBC05"/>
                </a:solidFill>
                <a:latin typeface="Arial Rounded"/>
                <a:ea typeface="Arial Rounded"/>
                <a:cs typeface="Arial Rounded"/>
                <a:sym typeface="Arial Rounded"/>
              </a:rPr>
              <a:t>TIMELINE</a:t>
            </a:r>
            <a:endParaRPr lang="en-US" dirty="0"/>
          </a:p>
        </p:txBody>
      </p:sp>
      <p:pic>
        <p:nvPicPr>
          <p:cNvPr id="3074" name="Picture 2" descr="Mad The Internet GIF by MOODMAN">
            <a:extLst>
              <a:ext uri="{FF2B5EF4-FFF2-40B4-BE49-F238E27FC236}">
                <a16:creationId xmlns:a16="http://schemas.microsoft.com/office/drawing/2014/main" id="{1C5A674A-9953-274E-AB58-A1C7C39BA7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03" y="2139518"/>
            <a:ext cx="3252779" cy="4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11;p4">
            <a:extLst>
              <a:ext uri="{FF2B5EF4-FFF2-40B4-BE49-F238E27FC236}">
                <a16:creationId xmlns:a16="http://schemas.microsoft.com/office/drawing/2014/main" id="{A30E8944-D542-29AF-5377-1BE7F6A8AB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975" y="2734322"/>
            <a:ext cx="3373516" cy="3471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D7C47-E7A0-02DB-4913-CDBC11CE46A7}"/>
              </a:ext>
            </a:extLst>
          </p:cNvPr>
          <p:cNvSpPr txBox="1"/>
          <p:nvPr/>
        </p:nvSpPr>
        <p:spPr>
          <a:xfrm>
            <a:off x="5512564" y="1847554"/>
            <a:ext cx="5165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5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11</a:t>
            </a:r>
            <a:r>
              <a:rPr lang="en" sz="2400" b="0" i="0" u="none" strike="noStrike" dirty="0">
                <a:solidFill>
                  <a:schemeClr val="accent5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 days ( 2022/10/17 – 2022/10/31) 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2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E002A-924F-8B68-7BCE-23337C45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03" y="644894"/>
            <a:ext cx="3542191" cy="1320800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SIZE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Google Shape;218;p5">
            <a:extLst>
              <a:ext uri="{FF2B5EF4-FFF2-40B4-BE49-F238E27FC236}">
                <a16:creationId xmlns:a16="http://schemas.microsoft.com/office/drawing/2014/main" id="{CDD48CF1-4620-EEAC-05E6-3D9D96531E2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508373" y="2107321"/>
            <a:ext cx="5175249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7502-55D1-90EB-120B-C3BC6AB3C6F2}"/>
              </a:ext>
            </a:extLst>
          </p:cNvPr>
          <p:cNvSpPr txBox="1"/>
          <p:nvPr/>
        </p:nvSpPr>
        <p:spPr>
          <a:xfrm>
            <a:off x="5452365" y="5358444"/>
            <a:ext cx="1287263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 1 </a:t>
            </a:r>
            <a:r>
              <a:rPr lang="en-US" sz="2000" b="1" dirty="0">
                <a:latin typeface="Arial Rounded"/>
                <a:ea typeface="Arial Rounded"/>
                <a:cs typeface="Arial Rounded"/>
                <a:sym typeface="Arial Rounded"/>
              </a:rPr>
              <a:t>DEV</a:t>
            </a:r>
            <a:endParaRPr lang="en-US" sz="18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  <p:extLst>
      <p:ext uri="{BB962C8B-B14F-4D97-AF65-F5344CB8AC3E}">
        <p14:creationId xmlns:p14="http://schemas.microsoft.com/office/powerpoint/2010/main" val="409927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0691-97D7-EFC1-8504-DA6A4565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091" y="816637"/>
            <a:ext cx="3133817" cy="1320800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1680-5A1A-74A8-EBDD-60819450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899" y="2530136"/>
            <a:ext cx="6462944" cy="3511227"/>
          </a:xfrm>
        </p:spPr>
        <p:txBody>
          <a:bodyPr>
            <a:normAutofit/>
          </a:bodyPr>
          <a:lstStyle/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latin typeface="Arial"/>
                <a:ea typeface="Arial"/>
                <a:cs typeface="Arial"/>
                <a:sym typeface="Arial"/>
              </a:rPr>
              <a:t> Build an application for managing items using React (Ver 18.2.0)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latin typeface="Arial"/>
                <a:ea typeface="Arial"/>
                <a:cs typeface="Arial"/>
                <a:sym typeface="Arial"/>
              </a:rPr>
              <a:t> Understand &amp; apply knowledge of HTML5, Module CSS, Storybook, ReactJS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latin typeface="Arial"/>
                <a:ea typeface="Arial"/>
                <a:cs typeface="Arial"/>
                <a:sym typeface="Arial"/>
              </a:rPr>
              <a:t> Understanding &amp; applying React Hooks, React Context, React Router</a:t>
            </a:r>
          </a:p>
          <a:p>
            <a:pPr marL="47625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800" i="0" u="none" strike="noStrike" dirty="0">
                <a:latin typeface="Arial"/>
                <a:ea typeface="Arial"/>
                <a:cs typeface="Arial"/>
                <a:sym typeface="Arial"/>
              </a:rPr>
              <a:t>Understand the importance of debug tools for front-end web developers (React </a:t>
            </a:r>
            <a:r>
              <a:rPr lang="en-US" sz="1800" i="0" u="none" strike="noStrike" dirty="0" err="1">
                <a:latin typeface="Arial"/>
                <a:ea typeface="Arial"/>
                <a:cs typeface="Arial"/>
                <a:sym typeface="Arial"/>
              </a:rPr>
              <a:t>DevTools</a:t>
            </a:r>
            <a:r>
              <a:rPr lang="en-US" sz="1800" i="0" u="none" strike="noStrike" dirty="0">
                <a:latin typeface="Arial"/>
                <a:ea typeface="Arial"/>
                <a:cs typeface="Arial"/>
                <a:sym typeface="Arial"/>
              </a:rPr>
              <a:t>, React perf,...)</a:t>
            </a:r>
          </a:p>
        </p:txBody>
      </p:sp>
      <p:pic>
        <p:nvPicPr>
          <p:cNvPr id="4098" name="Picture 2" descr="Game Love GIF by Millions">
            <a:extLst>
              <a:ext uri="{FF2B5EF4-FFF2-40B4-BE49-F238E27FC236}">
                <a16:creationId xmlns:a16="http://schemas.microsoft.com/office/drawing/2014/main" id="{E40A84F7-32EA-D451-03F8-DF7E6AB0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06" y="2530136"/>
            <a:ext cx="2298947" cy="225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34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49F8-15F0-E5AF-C111-72DBD2FA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802535"/>
            <a:ext cx="4572000" cy="421538"/>
          </a:xfrm>
        </p:spPr>
        <p:txBody>
          <a:bodyPr>
            <a:normAutofit fontScale="90000"/>
          </a:bodyPr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REQUIREMENTS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Google Shape;257;p7">
            <a:extLst>
              <a:ext uri="{FF2B5EF4-FFF2-40B4-BE49-F238E27FC236}">
                <a16:creationId xmlns:a16="http://schemas.microsoft.com/office/drawing/2014/main" id="{1BCAA8D6-3F5A-71A4-A0CF-B53C57DC0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412" y="1846300"/>
            <a:ext cx="2672178" cy="3003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258;p7">
            <a:extLst>
              <a:ext uri="{FF2B5EF4-FFF2-40B4-BE49-F238E27FC236}">
                <a16:creationId xmlns:a16="http://schemas.microsoft.com/office/drawing/2014/main" id="{60B9C7A7-2D49-2177-E078-CE80B0012282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5859262" y="2362215"/>
            <a:ext cx="1761794" cy="74678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3" name="Google Shape;261;p7">
            <a:extLst>
              <a:ext uri="{FF2B5EF4-FFF2-40B4-BE49-F238E27FC236}">
                <a16:creationId xmlns:a16="http://schemas.microsoft.com/office/drawing/2014/main" id="{7326DB4E-A5CA-207A-08FE-1F4F9186E988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3809999" y="3428991"/>
            <a:ext cx="1498852" cy="355083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" name="Google Shape;259;p7">
            <a:extLst>
              <a:ext uri="{FF2B5EF4-FFF2-40B4-BE49-F238E27FC236}">
                <a16:creationId xmlns:a16="http://schemas.microsoft.com/office/drawing/2014/main" id="{34EAA9E3-E7D3-C331-A84C-7A94E96DBC7C}"/>
              </a:ext>
            </a:extLst>
          </p:cNvPr>
          <p:cNvSpPr/>
          <p:nvPr/>
        </p:nvSpPr>
        <p:spPr>
          <a:xfrm>
            <a:off x="7621056" y="3500356"/>
            <a:ext cx="3418329" cy="1350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Search products by name:</a:t>
            </a:r>
          </a:p>
          <a:p>
            <a:pPr lvl="0" algn="ctr"/>
            <a:r>
              <a:rPr lang="en-US" dirty="0">
                <a:solidFill>
                  <a:srgbClr val="35374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lvl="0"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-The user can search for the product by inputting the name of the product into the Search Bar.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7">
            <a:extLst>
              <a:ext uri="{FF2B5EF4-FFF2-40B4-BE49-F238E27FC236}">
                <a16:creationId xmlns:a16="http://schemas.microsoft.com/office/drawing/2014/main" id="{940B4B57-F1D6-4385-FD42-449886B6C7A6}"/>
              </a:ext>
            </a:extLst>
          </p:cNvPr>
          <p:cNvSpPr/>
          <p:nvPr/>
        </p:nvSpPr>
        <p:spPr>
          <a:xfrm>
            <a:off x="932154" y="1744050"/>
            <a:ext cx="2877845" cy="8482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Create mocking data:</a:t>
            </a:r>
          </a:p>
          <a:p>
            <a:pPr lvl="0" algn="ctr"/>
            <a:endParaRPr lang="en-US" sz="1600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lvl="0"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 Render the list of products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Google Shape;263;p7">
            <a:extLst>
              <a:ext uri="{FF2B5EF4-FFF2-40B4-BE49-F238E27FC236}">
                <a16:creationId xmlns:a16="http://schemas.microsoft.com/office/drawing/2014/main" id="{CD2714EC-3DA9-B0A1-5BE4-C2C036FF90EC}"/>
              </a:ext>
            </a:extLst>
          </p:cNvPr>
          <p:cNvSpPr/>
          <p:nvPr/>
        </p:nvSpPr>
        <p:spPr>
          <a:xfrm>
            <a:off x="932153" y="3108997"/>
            <a:ext cx="2877846" cy="1350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Create A New Product: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 The user can add a new product - Open the form to add a new one.</a:t>
            </a:r>
            <a:endParaRPr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2194C660-10D7-76EB-D1E9-9E58DCECF684}"/>
              </a:ext>
            </a:extLst>
          </p:cNvPr>
          <p:cNvSpPr/>
          <p:nvPr/>
        </p:nvSpPr>
        <p:spPr>
          <a:xfrm>
            <a:off x="7621056" y="1721119"/>
            <a:ext cx="3382390" cy="12821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Delete the product in the list:</a:t>
            </a:r>
          </a:p>
          <a:p>
            <a:pPr lvl="0" algn="ctr"/>
            <a:endParaRPr lang="en-US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- The user can delete the product when clicking the Delete button – Show the popup confirmation.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258;p7">
            <a:extLst>
              <a:ext uri="{FF2B5EF4-FFF2-40B4-BE49-F238E27FC236}">
                <a16:creationId xmlns:a16="http://schemas.microsoft.com/office/drawing/2014/main" id="{CCDE96D1-3698-172C-8FCB-E71BE7620B0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09999" y="2168165"/>
            <a:ext cx="1498848" cy="94083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" name="Google Shape;258;p7">
            <a:extLst>
              <a:ext uri="{FF2B5EF4-FFF2-40B4-BE49-F238E27FC236}">
                <a16:creationId xmlns:a16="http://schemas.microsoft.com/office/drawing/2014/main" id="{32E678FC-A6DA-5D78-44CC-C2D2E0682420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810001" y="3959101"/>
            <a:ext cx="1538795" cy="1520073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" name="Google Shape;262;p7">
            <a:extLst>
              <a:ext uri="{FF2B5EF4-FFF2-40B4-BE49-F238E27FC236}">
                <a16:creationId xmlns:a16="http://schemas.microsoft.com/office/drawing/2014/main" id="{054A56D9-5C16-53E5-B4ED-A17A9C34BA14}"/>
              </a:ext>
            </a:extLst>
          </p:cNvPr>
          <p:cNvSpPr/>
          <p:nvPr/>
        </p:nvSpPr>
        <p:spPr>
          <a:xfrm>
            <a:off x="906580" y="4850512"/>
            <a:ext cx="2903420" cy="12573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Edit the product in the list:</a:t>
            </a:r>
          </a:p>
          <a:p>
            <a:pPr lvl="0" algn="ctr"/>
            <a:endParaRPr lang="en-US"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-The user can edit the product when clicking the Edit button – Open the form to edit.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63;p7">
            <a:extLst>
              <a:ext uri="{FF2B5EF4-FFF2-40B4-BE49-F238E27FC236}">
                <a16:creationId xmlns:a16="http://schemas.microsoft.com/office/drawing/2014/main" id="{AC778540-9950-4F74-E19C-5858CF234620}"/>
              </a:ext>
            </a:extLst>
          </p:cNvPr>
          <p:cNvSpPr/>
          <p:nvPr/>
        </p:nvSpPr>
        <p:spPr>
          <a:xfrm>
            <a:off x="7621056" y="5114259"/>
            <a:ext cx="3531833" cy="99357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Sort Product: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 The user can filter products by category by clicking the category button.</a:t>
            </a:r>
            <a:endParaRPr sz="1600" b="0" i="0" u="none" strike="noStrike" cap="none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4" name="Google Shape;258;p7">
            <a:extLst>
              <a:ext uri="{FF2B5EF4-FFF2-40B4-BE49-F238E27FC236}">
                <a16:creationId xmlns:a16="http://schemas.microsoft.com/office/drawing/2014/main" id="{4F621475-F26C-8956-10C7-3A64CB79B887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5859262" y="3429000"/>
            <a:ext cx="1761794" cy="74643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" name="Google Shape;261;p7">
            <a:extLst>
              <a:ext uri="{FF2B5EF4-FFF2-40B4-BE49-F238E27FC236}">
                <a16:creationId xmlns:a16="http://schemas.microsoft.com/office/drawing/2014/main" id="{F962CD7F-989F-70D6-947A-C4A627A79D5F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5859266" y="3959100"/>
            <a:ext cx="1761791" cy="1651949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07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474F-4752-1880-E6D2-DDDBD35E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25" y="689499"/>
            <a:ext cx="2325950" cy="1320800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ISSUES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2E8C-1370-F18F-21CB-49798F9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450238"/>
            <a:ext cx="6664499" cy="3231472"/>
          </a:xfrm>
        </p:spPr>
        <p:txBody>
          <a:bodyPr/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estimated number of working days is not correct.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time to do React Practice-Two is later than expected.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Storybook is still unclear.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code has not been optimized.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React hooks have not been applied yet.</a:t>
            </a:r>
          </a:p>
        </p:txBody>
      </p:sp>
      <p:pic>
        <p:nvPicPr>
          <p:cNvPr id="5122" name="Picture 2" descr="Sad Lonely GIF by Pokémon">
            <a:extLst>
              <a:ext uri="{FF2B5EF4-FFF2-40B4-BE49-F238E27FC236}">
                <a16:creationId xmlns:a16="http://schemas.microsoft.com/office/drawing/2014/main" id="{F788285B-4AC9-CDAD-E986-782221C1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11" y="3639846"/>
            <a:ext cx="3068554" cy="17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8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A895-0BA0-931D-4939-C7F07C2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9" y="529700"/>
            <a:ext cx="1828801" cy="1320800"/>
          </a:xfrm>
        </p:spPr>
        <p:txBody>
          <a:bodyPr>
            <a:normAutofit/>
          </a:bodyPr>
          <a:lstStyle/>
          <a:p>
            <a:r>
              <a:rPr lang="en" b="1" u="sng" dirty="0">
                <a:solidFill>
                  <a:srgbClr val="FFC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146" name="Picture 2" descr="Silgoweb website GIF">
            <a:extLst>
              <a:ext uri="{FF2B5EF4-FFF2-40B4-BE49-F238E27FC236}">
                <a16:creationId xmlns:a16="http://schemas.microsoft.com/office/drawing/2014/main" id="{CEB82F3D-464F-FD27-E3CC-21ABB72C0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4" y="2167271"/>
            <a:ext cx="6853561" cy="38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9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EE02-6F53-3EEB-1C42-2E848B0D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495" y="609600"/>
            <a:ext cx="1935332" cy="935115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7170" name="Picture 2" descr="Feelings Thoughts GIF by chuber channel">
            <a:extLst>
              <a:ext uri="{FF2B5EF4-FFF2-40B4-BE49-F238E27FC236}">
                <a16:creationId xmlns:a16="http://schemas.microsoft.com/office/drawing/2014/main" id="{5BE12FD8-0297-E85E-08C1-B1898B1EAD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95" y="1776389"/>
            <a:ext cx="8824532" cy="41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33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155</TotalTime>
  <Words>276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Rounded</vt:lpstr>
      <vt:lpstr>Garamond</vt:lpstr>
      <vt:lpstr>Lexend Deca</vt:lpstr>
      <vt:lpstr>Noto Sans Symbols</vt:lpstr>
      <vt:lpstr>Rockwell</vt:lpstr>
      <vt:lpstr>Wingdings</vt:lpstr>
      <vt:lpstr>Organic</vt:lpstr>
      <vt:lpstr>Review ReactJS Practice Two</vt:lpstr>
      <vt:lpstr>TECHNICAL</vt:lpstr>
      <vt:lpstr>TIMELINE</vt:lpstr>
      <vt:lpstr>TEAM SIZE</vt:lpstr>
      <vt:lpstr>TARGETS</vt:lpstr>
      <vt:lpstr>REQUIREMENTS</vt:lpstr>
      <vt:lpstr>ISSUES</vt:lpstr>
      <vt:lpstr>Demo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Two Review: Build Responsive Website with HTML/CSS</dc:title>
  <dc:creator>thanh nguyen</dc:creator>
  <cp:lastModifiedBy>thanh nguyen</cp:lastModifiedBy>
  <cp:revision>4</cp:revision>
  <dcterms:created xsi:type="dcterms:W3CDTF">2022-07-05T07:11:56Z</dcterms:created>
  <dcterms:modified xsi:type="dcterms:W3CDTF">2022-11-02T12:59:31Z</dcterms:modified>
</cp:coreProperties>
</file>